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C616-10FB-4A0A-A9E9-00B54BB1E6B2}" type="datetimeFigureOut">
              <a:rPr lang="fr-CA" smtClean="0"/>
              <a:t>2023-07-11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EE8A-FFD1-40CD-BE14-527C4AAC4455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79863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C616-10FB-4A0A-A9E9-00B54BB1E6B2}" type="datetimeFigureOut">
              <a:rPr lang="fr-CA" smtClean="0"/>
              <a:t>2023-07-11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EE8A-FFD1-40CD-BE14-527C4AAC4455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79009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C616-10FB-4A0A-A9E9-00B54BB1E6B2}" type="datetimeFigureOut">
              <a:rPr lang="fr-CA" smtClean="0"/>
              <a:t>2023-07-11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EE8A-FFD1-40CD-BE14-527C4AAC4455}" type="slidenum">
              <a:rPr lang="fr-CA" smtClean="0"/>
              <a:t>‹#›</a:t>
            </a:fld>
            <a:endParaRPr lang="fr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4534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C616-10FB-4A0A-A9E9-00B54BB1E6B2}" type="datetimeFigureOut">
              <a:rPr lang="fr-CA" smtClean="0"/>
              <a:t>2023-07-11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EE8A-FFD1-40CD-BE14-527C4AAC4455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93235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C616-10FB-4A0A-A9E9-00B54BB1E6B2}" type="datetimeFigureOut">
              <a:rPr lang="fr-CA" smtClean="0"/>
              <a:t>2023-07-11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EE8A-FFD1-40CD-BE14-527C4AAC4455}" type="slidenum">
              <a:rPr lang="fr-CA" smtClean="0"/>
              <a:t>‹#›</a:t>
            </a:fld>
            <a:endParaRPr lang="fr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7293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C616-10FB-4A0A-A9E9-00B54BB1E6B2}" type="datetimeFigureOut">
              <a:rPr lang="fr-CA" smtClean="0"/>
              <a:t>2023-07-11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EE8A-FFD1-40CD-BE14-527C4AAC4455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63561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C616-10FB-4A0A-A9E9-00B54BB1E6B2}" type="datetimeFigureOut">
              <a:rPr lang="fr-CA" smtClean="0"/>
              <a:t>2023-07-11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EE8A-FFD1-40CD-BE14-527C4AAC4455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71952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C616-10FB-4A0A-A9E9-00B54BB1E6B2}" type="datetimeFigureOut">
              <a:rPr lang="fr-CA" smtClean="0"/>
              <a:t>2023-07-11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EE8A-FFD1-40CD-BE14-527C4AAC4455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6782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C616-10FB-4A0A-A9E9-00B54BB1E6B2}" type="datetimeFigureOut">
              <a:rPr lang="fr-CA" smtClean="0"/>
              <a:t>2023-07-11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EE8A-FFD1-40CD-BE14-527C4AAC4455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55476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C616-10FB-4A0A-A9E9-00B54BB1E6B2}" type="datetimeFigureOut">
              <a:rPr lang="fr-CA" smtClean="0"/>
              <a:t>2023-07-11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EE8A-FFD1-40CD-BE14-527C4AAC4455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71748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C616-10FB-4A0A-A9E9-00B54BB1E6B2}" type="datetimeFigureOut">
              <a:rPr lang="fr-CA" smtClean="0"/>
              <a:t>2023-07-11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EE8A-FFD1-40CD-BE14-527C4AAC4455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64572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C616-10FB-4A0A-A9E9-00B54BB1E6B2}" type="datetimeFigureOut">
              <a:rPr lang="fr-CA" smtClean="0"/>
              <a:t>2023-07-11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EE8A-FFD1-40CD-BE14-527C4AAC4455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131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C616-10FB-4A0A-A9E9-00B54BB1E6B2}" type="datetimeFigureOut">
              <a:rPr lang="fr-CA" smtClean="0"/>
              <a:t>2023-07-11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EE8A-FFD1-40CD-BE14-527C4AAC4455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66286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C616-10FB-4A0A-A9E9-00B54BB1E6B2}" type="datetimeFigureOut">
              <a:rPr lang="fr-CA" smtClean="0"/>
              <a:t>2023-07-11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EE8A-FFD1-40CD-BE14-527C4AAC4455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55566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C616-10FB-4A0A-A9E9-00B54BB1E6B2}" type="datetimeFigureOut">
              <a:rPr lang="fr-CA" smtClean="0"/>
              <a:t>2023-07-11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EE8A-FFD1-40CD-BE14-527C4AAC4455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6330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0C616-10FB-4A0A-A9E9-00B54BB1E6B2}" type="datetimeFigureOut">
              <a:rPr lang="fr-CA" smtClean="0"/>
              <a:t>2023-07-11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6EE8A-FFD1-40CD-BE14-527C4AAC4455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51073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0C616-10FB-4A0A-A9E9-00B54BB1E6B2}" type="datetimeFigureOut">
              <a:rPr lang="fr-CA" smtClean="0"/>
              <a:t>2023-07-11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D66EE8A-FFD1-40CD-BE14-527C4AAC4455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00093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96991-E974-E627-04D0-8DD4246F8D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Latest advancements on the ANN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B2702-3472-8DBF-5B6E-7482DB73C8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Maxime Landry</a:t>
            </a:r>
          </a:p>
        </p:txBody>
      </p:sp>
    </p:spTree>
    <p:extLst>
      <p:ext uri="{BB962C8B-B14F-4D97-AF65-F5344CB8AC3E}">
        <p14:creationId xmlns:p14="http://schemas.microsoft.com/office/powerpoint/2010/main" val="430445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7CF886-D0C1-AA6D-8BDC-5B962E006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124" y="646479"/>
            <a:ext cx="4351425" cy="1320800"/>
          </a:xfrm>
        </p:spPr>
        <p:txBody>
          <a:bodyPr/>
          <a:lstStyle/>
          <a:p>
            <a:r>
              <a:rPr lang="fr-CA" dirty="0"/>
              <a:t>First </a:t>
            </a:r>
            <a:r>
              <a:rPr lang="fr-CA" dirty="0" err="1"/>
              <a:t>Grid</a:t>
            </a:r>
            <a:r>
              <a:rPr lang="fr-CA" dirty="0"/>
              <a:t> </a:t>
            </a:r>
            <a:r>
              <a:rPr lang="fr-CA" dirty="0" err="1"/>
              <a:t>prediction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a 4.54 s lag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D0E987-714D-347E-A575-5BE28E658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729" y="2330749"/>
            <a:ext cx="4104216" cy="3880772"/>
          </a:xfrm>
        </p:spPr>
        <p:txBody>
          <a:bodyPr>
            <a:normAutofit lnSpcReduction="10000"/>
          </a:bodyPr>
          <a:lstStyle/>
          <a:p>
            <a:r>
              <a:rPr lang="en-CA" dirty="0"/>
              <a:t>The curves seemed aligned</a:t>
            </a:r>
          </a:p>
          <a:p>
            <a:endParaRPr lang="en-CA" dirty="0"/>
          </a:p>
          <a:p>
            <a:r>
              <a:rPr lang="en-CA" dirty="0"/>
              <a:t>The grid shown bigger errors in the lower part</a:t>
            </a:r>
          </a:p>
          <a:p>
            <a:endParaRPr lang="en-CA" dirty="0"/>
          </a:p>
          <a:p>
            <a:r>
              <a:rPr lang="en-CA" dirty="0"/>
              <a:t>The lines didn’t connect at the turnover point </a:t>
            </a:r>
          </a:p>
          <a:p>
            <a:endParaRPr lang="en-CA" dirty="0"/>
          </a:p>
          <a:p>
            <a:r>
              <a:rPr lang="en-CA" dirty="0"/>
              <a:t>2 possible causes were identified : </a:t>
            </a:r>
          </a:p>
          <a:p>
            <a:pPr lvl="1"/>
            <a:r>
              <a:rPr lang="en-CA" dirty="0"/>
              <a:t>Malfunctioning detector</a:t>
            </a:r>
          </a:p>
          <a:p>
            <a:pPr lvl="1"/>
            <a:r>
              <a:rPr lang="en-CA" dirty="0"/>
              <a:t>Lag error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386710-CD5A-19F3-C756-E88B56790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418" y="0"/>
            <a:ext cx="6760582" cy="3107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47A0CA-A1BD-ABC1-E5C0-6179D0819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39" t="6909" r="9239" b="6909"/>
          <a:stretch/>
        </p:blipFill>
        <p:spPr>
          <a:xfrm>
            <a:off x="5431418" y="3107656"/>
            <a:ext cx="6760582" cy="375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77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09CD-221C-4A33-C7BD-FC9F486F6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184035" cy="1320800"/>
          </a:xfrm>
        </p:spPr>
        <p:txBody>
          <a:bodyPr/>
          <a:lstStyle/>
          <a:p>
            <a:r>
              <a:rPr lang="fr-CA" dirty="0"/>
              <a:t>Line </a:t>
            </a:r>
            <a:r>
              <a:rPr lang="fr-CA" dirty="0" err="1"/>
              <a:t>prediction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a 4.54 s lag</a:t>
            </a:r>
          </a:p>
        </p:txBody>
      </p:sp>
      <p:pic>
        <p:nvPicPr>
          <p:cNvPr id="6" name="Content Placeholder 5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CC0B2146-6331-FE99-DFE4-DE2F9B7385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7" t="11291" r="9320" b="6733"/>
          <a:stretch/>
        </p:blipFill>
        <p:spPr>
          <a:xfrm>
            <a:off x="4764724" y="1628775"/>
            <a:ext cx="7427276" cy="36004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02DB6-3C1E-35B3-9BB0-8F8C05F15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1503" y="2367627"/>
            <a:ext cx="4184034" cy="3880773"/>
          </a:xfrm>
        </p:spPr>
        <p:txBody>
          <a:bodyPr/>
          <a:lstStyle/>
          <a:p>
            <a:r>
              <a:rPr lang="fr-CA" dirty="0"/>
              <a:t>Line </a:t>
            </a:r>
            <a:r>
              <a:rPr lang="fr-CA" dirty="0" err="1"/>
              <a:t>from</a:t>
            </a:r>
            <a:r>
              <a:rPr lang="fr-CA" dirty="0"/>
              <a:t> the </a:t>
            </a:r>
            <a:r>
              <a:rPr lang="fr-CA" dirty="0" err="1"/>
              <a:t>upper</a:t>
            </a:r>
            <a:r>
              <a:rPr lang="fr-CA" dirty="0"/>
              <a:t> part of the </a:t>
            </a:r>
            <a:r>
              <a:rPr lang="fr-CA" dirty="0" err="1"/>
              <a:t>grid</a:t>
            </a:r>
            <a:endParaRPr lang="fr-CA" dirty="0"/>
          </a:p>
          <a:p>
            <a:endParaRPr lang="fr-CA" dirty="0"/>
          </a:p>
          <a:p>
            <a:r>
              <a:rPr lang="fr-CA" dirty="0"/>
              <a:t>Minimal </a:t>
            </a:r>
            <a:r>
              <a:rPr lang="fr-CA" dirty="0" err="1"/>
              <a:t>error</a:t>
            </a:r>
            <a:r>
              <a:rPr lang="fr-CA" dirty="0"/>
              <a:t> in the y-direction</a:t>
            </a:r>
          </a:p>
          <a:p>
            <a:endParaRPr lang="fr-CA" dirty="0"/>
          </a:p>
          <a:p>
            <a:r>
              <a:rPr lang="fr-CA" dirty="0"/>
              <a:t>3-5 mm </a:t>
            </a:r>
            <a:r>
              <a:rPr lang="fr-CA" dirty="0" err="1"/>
              <a:t>error</a:t>
            </a:r>
            <a:r>
              <a:rPr lang="fr-CA" dirty="0"/>
              <a:t> in the x-direction</a:t>
            </a:r>
          </a:p>
        </p:txBody>
      </p:sp>
    </p:spTree>
    <p:extLst>
      <p:ext uri="{BB962C8B-B14F-4D97-AF65-F5344CB8AC3E}">
        <p14:creationId xmlns:p14="http://schemas.microsoft.com/office/powerpoint/2010/main" val="2565582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D14EA-FFEC-F89D-4A74-F3088BAA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Fixing the lag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A47028-8E6F-8936-B739-B0B1864B9E3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77334" y="2160590"/>
                <a:ext cx="4184035" cy="3880772"/>
              </a:xfrm>
            </p:spPr>
            <p:txBody>
              <a:bodyPr/>
              <a:lstStyle/>
              <a:p>
                <a:r>
                  <a:rPr lang="fr-CA" dirty="0"/>
                  <a:t>Error for one line </a:t>
                </a:r>
                <a:r>
                  <a:rPr lang="fr-CA" dirty="0" err="1"/>
                  <a:t>is</a:t>
                </a:r>
                <a:r>
                  <a:rPr lang="fr-CA" dirty="0"/>
                  <a:t> </a:t>
                </a:r>
                <a:r>
                  <a:rPr lang="fr-CA" dirty="0" err="1"/>
                  <a:t>calculated</a:t>
                </a:r>
                <a:endParaRPr lang="fr-CA" dirty="0"/>
              </a:p>
              <a:p>
                <a:endParaRPr lang="fr-CA" dirty="0"/>
              </a:p>
              <a:p>
                <a:r>
                  <a:rPr lang="fr-CA" dirty="0"/>
                  <a:t>Robot </a:t>
                </a:r>
                <a:r>
                  <a:rPr lang="fr-CA" dirty="0" err="1"/>
                  <a:t>velocity</a:t>
                </a:r>
                <a:r>
                  <a:rPr lang="fr-CA" dirty="0"/>
                  <a:t> for </a:t>
                </a:r>
                <a:r>
                  <a:rPr lang="fr-CA" dirty="0" err="1"/>
                  <a:t>that</a:t>
                </a:r>
                <a:r>
                  <a:rPr lang="fr-CA" dirty="0"/>
                  <a:t> line </a:t>
                </a:r>
                <a:r>
                  <a:rPr lang="fr-CA" dirty="0" err="1"/>
                  <a:t>is</a:t>
                </a:r>
                <a:r>
                  <a:rPr lang="fr-CA" dirty="0"/>
                  <a:t> </a:t>
                </a:r>
                <a:r>
                  <a:rPr lang="fr-CA" dirty="0" err="1"/>
                  <a:t>known</a:t>
                </a:r>
                <a:endParaRPr lang="fr-CA" dirty="0"/>
              </a:p>
              <a:p>
                <a:endParaRPr lang="fr-CA" dirty="0"/>
              </a:p>
              <a:p>
                <a:r>
                  <a:rPr lang="fr-CA" dirty="0"/>
                  <a:t>The variation of lag </a:t>
                </a:r>
                <a:r>
                  <a:rPr lang="fr-CA" dirty="0" err="1"/>
                  <a:t>is</a:t>
                </a:r>
                <a:r>
                  <a:rPr lang="fr-CA" dirty="0"/>
                  <a:t> </a:t>
                </a:r>
                <a:r>
                  <a:rPr lang="fr-CA" dirty="0" err="1"/>
                  <a:t>then</a:t>
                </a:r>
                <a:r>
                  <a:rPr lang="fr-CA" dirty="0"/>
                  <a:t> </a:t>
                </a:r>
                <a:r>
                  <a:rPr lang="fr-CA" dirty="0" err="1"/>
                  <a:t>equal</a:t>
                </a:r>
                <a:r>
                  <a:rPr lang="fr-CA" dirty="0"/>
                  <a:t> to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𝑅𝑜𝑏𝑜𝑡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𝑣𝑒𝑙𝑜𝑐𝑖𝑡𝑦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f>
                          <m:fPr>
                            <m:ctrlPr>
                              <a:rPr lang="fr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𝑚𝑚</m:t>
                            </m:r>
                          </m:num>
                          <m:den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fr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A47028-8E6F-8936-B739-B0B1864B9E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7334" y="2160590"/>
                <a:ext cx="4184035" cy="3880772"/>
              </a:xfrm>
              <a:blipFill>
                <a:blip r:embed="rId2"/>
                <a:stretch>
                  <a:fillRect l="-292" t="-94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EEB0E6D-A404-1CBA-AD60-C9807A71D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81" t="11327" r="9063" b="6708"/>
          <a:stretch/>
        </p:blipFill>
        <p:spPr>
          <a:xfrm>
            <a:off x="4861369" y="1676848"/>
            <a:ext cx="6677024" cy="35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34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7333-A8CC-0BDC-EAFC-9BE3DD63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Conclusion on the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0D045-9406-E055-035C-36331EFD5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5" y="1488614"/>
            <a:ext cx="3525884" cy="3880772"/>
          </a:xfrm>
        </p:spPr>
        <p:txBody>
          <a:bodyPr/>
          <a:lstStyle/>
          <a:p>
            <a:r>
              <a:rPr lang="fr-CA" dirty="0" err="1"/>
              <a:t>Upper</a:t>
            </a:r>
            <a:r>
              <a:rPr lang="fr-CA" dirty="0"/>
              <a:t> part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still</a:t>
            </a:r>
            <a:r>
              <a:rPr lang="fr-CA" dirty="0"/>
              <a:t> good</a:t>
            </a:r>
          </a:p>
          <a:p>
            <a:endParaRPr lang="fr-CA" dirty="0"/>
          </a:p>
          <a:p>
            <a:r>
              <a:rPr lang="fr-CA" dirty="0" err="1"/>
              <a:t>Lower</a:t>
            </a:r>
            <a:r>
              <a:rPr lang="fr-CA" dirty="0"/>
              <a:t> part has </a:t>
            </a:r>
            <a:r>
              <a:rPr lang="fr-CA" dirty="0" err="1"/>
              <a:t>some</a:t>
            </a:r>
            <a:r>
              <a:rPr lang="fr-CA" dirty="0"/>
              <a:t> issues in </a:t>
            </a:r>
            <a:r>
              <a:rPr lang="fr-CA" dirty="0" err="1"/>
              <a:t>predicting</a:t>
            </a:r>
            <a:r>
              <a:rPr lang="fr-CA" dirty="0"/>
              <a:t> y position</a:t>
            </a:r>
          </a:p>
          <a:p>
            <a:endParaRPr lang="fr-CA" dirty="0"/>
          </a:p>
          <a:p>
            <a:r>
              <a:rPr lang="fr-CA" dirty="0" err="1"/>
              <a:t>Propable</a:t>
            </a:r>
            <a:r>
              <a:rPr lang="fr-CA" dirty="0"/>
              <a:t> cause : </a:t>
            </a:r>
            <a:r>
              <a:rPr lang="fr-CA" dirty="0" err="1"/>
              <a:t>malfunctioning</a:t>
            </a:r>
            <a:r>
              <a:rPr lang="fr-CA" dirty="0"/>
              <a:t> detector in the </a:t>
            </a:r>
            <a:r>
              <a:rPr lang="fr-CA" dirty="0" err="1"/>
              <a:t>lower</a:t>
            </a:r>
            <a:r>
              <a:rPr lang="fr-CA" dirty="0"/>
              <a:t> part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31C4AA-BAE9-48BC-7E3E-9F6E6FD4C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8" t="11155" r="9389" b="6712"/>
          <a:stretch/>
        </p:blipFill>
        <p:spPr>
          <a:xfrm>
            <a:off x="4203218" y="1488613"/>
            <a:ext cx="7988781" cy="426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96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08B72-8F9B-F0E8-AB04-507F8DC6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Improving</a:t>
            </a:r>
            <a:r>
              <a:rPr lang="fr-CA" dirty="0"/>
              <a:t> the ANN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66580-C70D-97D4-4A6A-6AE8F73A88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270000"/>
            <a:ext cx="4184035" cy="3880772"/>
          </a:xfrm>
        </p:spPr>
        <p:txBody>
          <a:bodyPr/>
          <a:lstStyle/>
          <a:p>
            <a:r>
              <a:rPr lang="fr-CA" dirty="0" err="1"/>
              <a:t>Parameters</a:t>
            </a:r>
            <a:r>
              <a:rPr lang="fr-CA" dirty="0"/>
              <a:t> </a:t>
            </a:r>
            <a:r>
              <a:rPr lang="fr-CA" dirty="0" err="1"/>
              <a:t>modified</a:t>
            </a:r>
            <a:r>
              <a:rPr lang="fr-CA" dirty="0"/>
              <a:t> :</a:t>
            </a:r>
          </a:p>
          <a:p>
            <a:pPr lvl="1"/>
            <a:r>
              <a:rPr lang="fr-CA" dirty="0" err="1"/>
              <a:t>Epochs</a:t>
            </a:r>
            <a:endParaRPr lang="fr-CA" dirty="0"/>
          </a:p>
          <a:p>
            <a:pPr lvl="1"/>
            <a:r>
              <a:rPr lang="fr-CA" dirty="0"/>
              <a:t>Batch size</a:t>
            </a:r>
          </a:p>
          <a:p>
            <a:pPr lvl="1"/>
            <a:r>
              <a:rPr lang="fr-CA" dirty="0" err="1"/>
              <a:t>Number</a:t>
            </a:r>
            <a:r>
              <a:rPr lang="fr-CA" dirty="0"/>
              <a:t> of </a:t>
            </a:r>
            <a:r>
              <a:rPr lang="fr-CA" dirty="0" err="1"/>
              <a:t>layers</a:t>
            </a:r>
            <a:endParaRPr lang="fr-CA" dirty="0"/>
          </a:p>
          <a:p>
            <a:pPr lvl="1"/>
            <a:r>
              <a:rPr lang="fr-CA" dirty="0" err="1"/>
              <a:t>Number</a:t>
            </a:r>
            <a:r>
              <a:rPr lang="fr-CA" dirty="0"/>
              <a:t> of </a:t>
            </a:r>
            <a:r>
              <a:rPr lang="fr-CA" dirty="0" err="1"/>
              <a:t>neurons</a:t>
            </a:r>
            <a:r>
              <a:rPr lang="fr-CA" dirty="0"/>
              <a:t>/layer</a:t>
            </a:r>
          </a:p>
          <a:p>
            <a:pPr lvl="1"/>
            <a:r>
              <a:rPr lang="fr-CA" dirty="0"/>
              <a:t>Learning rate</a:t>
            </a:r>
          </a:p>
          <a:p>
            <a:pPr lvl="1"/>
            <a:r>
              <a:rPr lang="fr-CA" dirty="0"/>
              <a:t>Activation </a:t>
            </a:r>
            <a:r>
              <a:rPr lang="fr-CA" dirty="0" err="1"/>
              <a:t>functions</a:t>
            </a:r>
            <a:endParaRPr lang="fr-CA" dirty="0"/>
          </a:p>
          <a:p>
            <a:pPr lvl="1"/>
            <a:r>
              <a:rPr lang="fr-CA" dirty="0" err="1"/>
              <a:t>Optimizer</a:t>
            </a:r>
            <a:endParaRPr lang="fr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13029-35FB-8324-1C8D-334268DFB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34" y="4361528"/>
            <a:ext cx="4184034" cy="3880773"/>
          </a:xfrm>
        </p:spPr>
        <p:txBody>
          <a:bodyPr/>
          <a:lstStyle/>
          <a:p>
            <a:r>
              <a:rPr lang="fr-CA" dirty="0" err="1"/>
              <a:t>Results</a:t>
            </a:r>
            <a:r>
              <a:rPr lang="fr-CA" dirty="0"/>
              <a:t> at the moment :</a:t>
            </a:r>
          </a:p>
          <a:p>
            <a:pPr lvl="1"/>
            <a:r>
              <a:rPr lang="fr-CA" dirty="0"/>
              <a:t>Minimum MAE in x : 0.63 mm</a:t>
            </a:r>
          </a:p>
          <a:p>
            <a:pPr lvl="1"/>
            <a:r>
              <a:rPr lang="fr-CA" dirty="0"/>
              <a:t>Minimum MAE in y : 0.96 mm</a:t>
            </a:r>
          </a:p>
          <a:p>
            <a:pPr lvl="1"/>
            <a:r>
              <a:rPr lang="fr-CA" dirty="0"/>
              <a:t>Minimum </a:t>
            </a:r>
            <a:r>
              <a:rPr lang="fr-CA" dirty="0" err="1"/>
              <a:t>MAEs</a:t>
            </a:r>
            <a:r>
              <a:rPr lang="fr-CA" dirty="0"/>
              <a:t> for the </a:t>
            </a:r>
            <a:r>
              <a:rPr lang="fr-CA" dirty="0" err="1"/>
              <a:t>same</a:t>
            </a:r>
            <a:r>
              <a:rPr lang="fr-CA" dirty="0"/>
              <a:t> architecture : 0.66 mm in x and 0.98 mm in 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E90F4-7069-D9DA-DAF4-249A38B343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0" t="10015" r="8612" b="5749"/>
          <a:stretch/>
        </p:blipFill>
        <p:spPr>
          <a:xfrm>
            <a:off x="4716378" y="1879600"/>
            <a:ext cx="7475622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81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2BFAA-C155-F514-87D0-8B3DC8095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Things I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DA724-B57A-2D8D-2714-16B3308824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930400"/>
            <a:ext cx="5938070" cy="3880772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A mix of different activation function for the hidden layer can reduce the error</a:t>
            </a:r>
          </a:p>
          <a:p>
            <a:endParaRPr lang="en-CA" dirty="0"/>
          </a:p>
          <a:p>
            <a:r>
              <a:rPr lang="en-CA" dirty="0"/>
              <a:t>Tanh can, in certain case, smoothen the curve, but it’s not always the case</a:t>
            </a:r>
          </a:p>
          <a:p>
            <a:endParaRPr lang="en-CA" dirty="0"/>
          </a:p>
          <a:p>
            <a:r>
              <a:rPr lang="en-CA" dirty="0"/>
              <a:t>Some architecture become overtrained after 800 epochs while others after 50000+ epochs.</a:t>
            </a:r>
          </a:p>
          <a:p>
            <a:endParaRPr lang="en-CA" dirty="0"/>
          </a:p>
          <a:p>
            <a:r>
              <a:rPr lang="en-CA" dirty="0"/>
              <a:t>The same architecture can give different results for the same reconstruction</a:t>
            </a:r>
          </a:p>
          <a:p>
            <a:pPr marL="0" indent="0">
              <a:buNone/>
            </a:pPr>
            <a:r>
              <a:rPr lang="en-CA" dirty="0"/>
              <a:t>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727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B8B37-D42A-9F11-0BE6-6F73D1B67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Results</a:t>
            </a:r>
            <a:r>
              <a:rPr lang="fr-CA" dirty="0"/>
              <a:t> </a:t>
            </a:r>
            <a:r>
              <a:rPr lang="fr-CA" dirty="0" err="1"/>
              <a:t>from</a:t>
            </a:r>
            <a:r>
              <a:rPr lang="fr-CA" dirty="0"/>
              <a:t> all runs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4D8298-BFCB-4612-C168-67992C9F1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32743"/>
            <a:ext cx="10806743" cy="19962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2960D0-60E2-5410-B082-51C5F9D33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826338"/>
            <a:ext cx="10806743" cy="22068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3083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F5418-F0F0-21BB-3FD4-BC91F03A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Plan for the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03CEA-1927-F368-9436-4D40D0B99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754" y="2160590"/>
            <a:ext cx="3973943" cy="344011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ANN code 2D to 3D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Improve the architecture in 3D (goal in &lt;1 mm error)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Evaluate the velocity with the best method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Prepare the third example during the </a:t>
            </a:r>
            <a:r>
              <a:rPr lang="en-US" dirty="0" err="1">
                <a:solidFill>
                  <a:schemeClr val="bg1"/>
                </a:solidFill>
              </a:rPr>
              <a:t>hackaton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794B24-4B91-FCD2-7FA9-D336CA17B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6" t="10020" r="8813" b="4923"/>
          <a:stretch/>
        </p:blipFill>
        <p:spPr>
          <a:xfrm>
            <a:off x="6096000" y="-10340"/>
            <a:ext cx="4668259" cy="3502565"/>
          </a:xfrm>
          <a:prstGeom prst="rect">
            <a:avLst/>
          </a:prstGeom>
        </p:spPr>
      </p:pic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39074-83FD-AB7F-CAAA-1F5DF1D18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7" t="11071" r="8894" b="5625"/>
          <a:stretch/>
        </p:blipFill>
        <p:spPr>
          <a:xfrm>
            <a:off x="6122483" y="3500692"/>
            <a:ext cx="4669951" cy="3365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249A79-915F-56EB-5BC1-CF3BD194B21A}"/>
              </a:ext>
            </a:extLst>
          </p:cNvPr>
          <p:cNvSpPr txBox="1"/>
          <p:nvPr/>
        </p:nvSpPr>
        <p:spPr>
          <a:xfrm>
            <a:off x="10938999" y="17049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3 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A3949-C2C6-0175-A091-83F84B013C4E}"/>
              </a:ext>
            </a:extLst>
          </p:cNvPr>
          <p:cNvSpPr txBox="1"/>
          <p:nvPr/>
        </p:nvSpPr>
        <p:spPr>
          <a:xfrm>
            <a:off x="10976261" y="481424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7 points</a:t>
            </a:r>
          </a:p>
        </p:txBody>
      </p:sp>
    </p:spTree>
    <p:extLst>
      <p:ext uri="{BB962C8B-B14F-4D97-AF65-F5344CB8AC3E}">
        <p14:creationId xmlns:p14="http://schemas.microsoft.com/office/powerpoint/2010/main" val="242541438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3253</TotalTime>
  <Words>288</Words>
  <Application>Microsoft Office PowerPoint</Application>
  <PresentationFormat>Widescreen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Cambria Math</vt:lpstr>
      <vt:lpstr>Trebuchet MS</vt:lpstr>
      <vt:lpstr>Wingdings 3</vt:lpstr>
      <vt:lpstr>Facet</vt:lpstr>
      <vt:lpstr>Latest advancements on the ANN</vt:lpstr>
      <vt:lpstr>First Grid prediction with a 4.54 s lag</vt:lpstr>
      <vt:lpstr>Line prediction with a 4.54 s lag</vt:lpstr>
      <vt:lpstr>Fixing the lag</vt:lpstr>
      <vt:lpstr>Conclusion on the data set</vt:lpstr>
      <vt:lpstr>Improving the ANN </vt:lpstr>
      <vt:lpstr>Things I learned</vt:lpstr>
      <vt:lpstr>Results from all runs</vt:lpstr>
      <vt:lpstr>Plan for the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Maxime Landry</dc:creator>
  <cp:lastModifiedBy>Maxime Landry</cp:lastModifiedBy>
  <cp:revision>25</cp:revision>
  <dcterms:created xsi:type="dcterms:W3CDTF">2023-07-04T13:53:51Z</dcterms:created>
  <dcterms:modified xsi:type="dcterms:W3CDTF">2023-07-11T14:59:52Z</dcterms:modified>
</cp:coreProperties>
</file>